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8990588" cy="21936075"/>
  <p:notesSz cx="6858000" cy="9144000"/>
  <p:defaultTextStyle>
    <a:defPPr>
      <a:defRPr lang="nl-NL"/>
    </a:defPPr>
    <a:lvl1pPr algn="l" defTabSz="20685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2068513" indent="-1611313" algn="l" defTabSz="20685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4137025" indent="-3222625" algn="l" defTabSz="20685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6205538" indent="-4833938" algn="l" defTabSz="20685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8274050" indent="-6445250" algn="l" defTabSz="20685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09">
          <p15:clr>
            <a:srgbClr val="A4A3A4"/>
          </p15:clr>
        </p15:guide>
        <p15:guide id="2" pos="122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5177"/>
    <a:srgbClr val="462563"/>
    <a:srgbClr val="F16864"/>
    <a:srgbClr val="A5BFA1"/>
    <a:srgbClr val="FF5750"/>
    <a:srgbClr val="021E60"/>
    <a:srgbClr val="6F2A27"/>
    <a:srgbClr val="279136"/>
    <a:srgbClr val="186994"/>
    <a:srgbClr val="E97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13"/>
    <p:restoredTop sz="94537"/>
  </p:normalViewPr>
  <p:slideViewPr>
    <p:cSldViewPr snapToGrid="0" snapToObjects="1">
      <p:cViewPr>
        <p:scale>
          <a:sx n="53" d="100"/>
          <a:sy n="53" d="100"/>
        </p:scale>
        <p:origin x="2080" y="1128"/>
      </p:cViewPr>
      <p:guideLst>
        <p:guide orient="horz" pos="6909"/>
        <p:guide pos="122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7C151EC-1F0E-A04C-9530-F59FEED8396F}" type="datetimeFigureOut">
              <a:rPr lang="nl-NL" altLang="en-US"/>
              <a:pPr>
                <a:defRPr/>
              </a:pPr>
              <a:t>21-11-16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A45C4FF-3D01-4549-8EFF-88B6A787B3ED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55900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9EF5ACB6-C3A9-C34B-A8D9-128B0465B3D9}" type="slidenum">
              <a:rPr lang="nl-NL" altLang="en-US" sz="1200"/>
              <a:pPr/>
              <a:t>1</a:t>
            </a:fld>
            <a:endParaRPr lang="nl-NL" altLang="en-US" sz="1200"/>
          </a:p>
        </p:txBody>
      </p:sp>
    </p:spTree>
    <p:extLst>
      <p:ext uri="{BB962C8B-B14F-4D97-AF65-F5344CB8AC3E}">
        <p14:creationId xmlns:p14="http://schemas.microsoft.com/office/powerpoint/2010/main" val="69188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24302" y="6814406"/>
            <a:ext cx="33142000" cy="4702038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848590" y="12430442"/>
            <a:ext cx="27293412" cy="56058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68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37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06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7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4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13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8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551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A796C-04BE-DE4D-87F4-04A9F64BBC69}" type="datetimeFigureOut">
              <a:rPr lang="nl-NL" altLang="en-US"/>
              <a:pPr>
                <a:defRPr/>
              </a:pPr>
              <a:t>21-11-16</a:t>
            </a:fld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7F4A6-4FA1-DA45-8FCC-C26750C59699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95209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9DDCB-500E-9048-B6F4-EB1C02504E9D}" type="datetimeFigureOut">
              <a:rPr lang="nl-NL" altLang="en-US"/>
              <a:pPr>
                <a:defRPr/>
              </a:pPr>
              <a:t>21-11-16</a:t>
            </a:fld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7F3D-0F84-7F4F-AB85-C16F63424B49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0849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28268174" y="878464"/>
            <a:ext cx="8772886" cy="18716752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949530" y="878464"/>
            <a:ext cx="25668808" cy="18716752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F6CA-1AE3-6842-99B1-AD5029FD8258}" type="datetimeFigureOut">
              <a:rPr lang="nl-NL" altLang="en-US"/>
              <a:pPr>
                <a:defRPr/>
              </a:pPr>
              <a:t>21-11-16</a:t>
            </a:fld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6684-CC67-D244-A286-F96A1744F21A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3885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1F167-0CD8-3347-9744-BB47B4920445}" type="datetimeFigureOut">
              <a:rPr lang="nl-NL" altLang="en-US"/>
              <a:pPr>
                <a:defRPr/>
              </a:pPr>
              <a:t>21-11-16</a:t>
            </a:fld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15CD0-AF5E-594D-9218-166322F68DCC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7102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79992" y="14095961"/>
            <a:ext cx="33142000" cy="4356748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79992" y="9297447"/>
            <a:ext cx="33142000" cy="4798514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68893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37785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3pPr>
            <a:lvl4pPr marL="6206672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4pPr>
            <a:lvl5pPr marL="8275564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5pPr>
            <a:lvl6pPr marL="10344457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6pPr>
            <a:lvl7pPr marL="12413345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7pPr>
            <a:lvl8pPr marL="14482237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8pPr>
            <a:lvl9pPr marL="1655113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03FBE-5721-6B4D-A586-091C0B026B51}" type="datetimeFigureOut">
              <a:rPr lang="nl-NL" altLang="en-US"/>
              <a:pPr>
                <a:defRPr/>
              </a:pPr>
              <a:t>21-11-16</a:t>
            </a:fld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8F7A6-EE64-1A4E-B11C-6E3B5E6D3CA7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632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49535" y="5118421"/>
            <a:ext cx="17220847" cy="14476795"/>
          </a:xfrm>
        </p:spPr>
        <p:txBody>
          <a:bodyPr/>
          <a:lstStyle>
            <a:lvl1pPr>
              <a:defRPr sz="12600"/>
            </a:lvl1pPr>
            <a:lvl2pPr>
              <a:defRPr sz="107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9820217" y="5118421"/>
            <a:ext cx="17220847" cy="14476795"/>
          </a:xfrm>
        </p:spPr>
        <p:txBody>
          <a:bodyPr/>
          <a:lstStyle>
            <a:lvl1pPr>
              <a:defRPr sz="12600"/>
            </a:lvl1pPr>
            <a:lvl2pPr>
              <a:defRPr sz="107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7FDCE-F279-8E4C-90D2-7A16D64B8DF5}" type="datetimeFigureOut">
              <a:rPr lang="nl-NL" altLang="en-US"/>
              <a:pPr>
                <a:defRPr/>
              </a:pPr>
              <a:t>21-11-16</a:t>
            </a:fld>
            <a:endParaRPr lang="nl-NL" alt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B3F22-7BCB-C94E-B669-7CFF31BA6B8B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3692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949531" y="4910230"/>
            <a:ext cx="17227616" cy="2046350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68893" indent="0">
              <a:buNone/>
              <a:defRPr sz="9100" b="1"/>
            </a:lvl2pPr>
            <a:lvl3pPr marL="4137785" indent="0">
              <a:buNone/>
              <a:defRPr sz="8100" b="1"/>
            </a:lvl3pPr>
            <a:lvl4pPr marL="6206672" indent="0">
              <a:buNone/>
              <a:defRPr sz="7100" b="1"/>
            </a:lvl4pPr>
            <a:lvl5pPr marL="8275564" indent="0">
              <a:buNone/>
              <a:defRPr sz="7100" b="1"/>
            </a:lvl5pPr>
            <a:lvl6pPr marL="10344457" indent="0">
              <a:buNone/>
              <a:defRPr sz="7100" b="1"/>
            </a:lvl6pPr>
            <a:lvl7pPr marL="12413345" indent="0">
              <a:buNone/>
              <a:defRPr sz="7100" b="1"/>
            </a:lvl7pPr>
            <a:lvl8pPr marL="14482237" indent="0">
              <a:buNone/>
              <a:defRPr sz="7100" b="1"/>
            </a:lvl8pPr>
            <a:lvl9pPr marL="16551130" indent="0">
              <a:buNone/>
              <a:defRPr sz="71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949531" y="6956579"/>
            <a:ext cx="17227616" cy="12638634"/>
          </a:xfrm>
        </p:spPr>
        <p:txBody>
          <a:bodyPr/>
          <a:lstStyle>
            <a:lvl1pPr>
              <a:defRPr sz="10700"/>
            </a:lvl1pPr>
            <a:lvl2pPr>
              <a:defRPr sz="9100"/>
            </a:lvl2pPr>
            <a:lvl3pPr>
              <a:defRPr sz="81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19806685" y="4910230"/>
            <a:ext cx="17234386" cy="2046350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68893" indent="0">
              <a:buNone/>
              <a:defRPr sz="9100" b="1"/>
            </a:lvl2pPr>
            <a:lvl3pPr marL="4137785" indent="0">
              <a:buNone/>
              <a:defRPr sz="8100" b="1"/>
            </a:lvl3pPr>
            <a:lvl4pPr marL="6206672" indent="0">
              <a:buNone/>
              <a:defRPr sz="7100" b="1"/>
            </a:lvl4pPr>
            <a:lvl5pPr marL="8275564" indent="0">
              <a:buNone/>
              <a:defRPr sz="7100" b="1"/>
            </a:lvl5pPr>
            <a:lvl6pPr marL="10344457" indent="0">
              <a:buNone/>
              <a:defRPr sz="7100" b="1"/>
            </a:lvl6pPr>
            <a:lvl7pPr marL="12413345" indent="0">
              <a:buNone/>
              <a:defRPr sz="7100" b="1"/>
            </a:lvl7pPr>
            <a:lvl8pPr marL="14482237" indent="0">
              <a:buNone/>
              <a:defRPr sz="7100" b="1"/>
            </a:lvl8pPr>
            <a:lvl9pPr marL="16551130" indent="0">
              <a:buNone/>
              <a:defRPr sz="71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19806685" y="6956579"/>
            <a:ext cx="17234386" cy="12638634"/>
          </a:xfrm>
        </p:spPr>
        <p:txBody>
          <a:bodyPr/>
          <a:lstStyle>
            <a:lvl1pPr>
              <a:defRPr sz="10700"/>
            </a:lvl1pPr>
            <a:lvl2pPr>
              <a:defRPr sz="9100"/>
            </a:lvl2pPr>
            <a:lvl3pPr>
              <a:defRPr sz="81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5514-A10C-C244-98D1-02D49D9012E6}" type="datetimeFigureOut">
              <a:rPr lang="nl-NL" altLang="en-US"/>
              <a:pPr>
                <a:defRPr/>
              </a:pPr>
              <a:t>21-11-16</a:t>
            </a:fld>
            <a:endParaRPr lang="nl-NL" alt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9590B-F99A-CD4E-A15B-6E6B2B2CDC9D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4577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209E-07C3-BB45-9CD0-A9AF65BCF672}" type="datetimeFigureOut">
              <a:rPr lang="nl-NL" altLang="en-US"/>
              <a:pPr>
                <a:defRPr/>
              </a:pPr>
              <a:t>21-11-16</a:t>
            </a:fld>
            <a:endParaRPr lang="nl-NL" altLang="en-US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B9331-24C1-B544-B805-105F6B400908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10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DDED-1F1D-B945-BFDF-144EEB31403E}" type="datetimeFigureOut">
              <a:rPr lang="nl-NL" altLang="en-US"/>
              <a:pPr>
                <a:defRPr/>
              </a:pPr>
              <a:t>21-11-16</a:t>
            </a:fld>
            <a:endParaRPr lang="nl-NL" altLang="en-US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9FE8-ECFC-7F48-8BE6-F0219BD1C23A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8559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9531" y="873382"/>
            <a:ext cx="12827635" cy="371694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4244" y="873383"/>
            <a:ext cx="21796819" cy="18721833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7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9531" y="4590329"/>
            <a:ext cx="12827635" cy="15004887"/>
          </a:xfrm>
        </p:spPr>
        <p:txBody>
          <a:bodyPr/>
          <a:lstStyle>
            <a:lvl1pPr marL="0" indent="0">
              <a:buNone/>
              <a:defRPr sz="6100"/>
            </a:lvl1pPr>
            <a:lvl2pPr marL="2068893" indent="0">
              <a:buNone/>
              <a:defRPr sz="5600"/>
            </a:lvl2pPr>
            <a:lvl3pPr marL="4137785" indent="0">
              <a:buNone/>
              <a:defRPr sz="4600"/>
            </a:lvl3pPr>
            <a:lvl4pPr marL="6206672" indent="0">
              <a:buNone/>
              <a:defRPr sz="4000"/>
            </a:lvl4pPr>
            <a:lvl5pPr marL="8275564" indent="0">
              <a:buNone/>
              <a:defRPr sz="4000"/>
            </a:lvl5pPr>
            <a:lvl6pPr marL="10344457" indent="0">
              <a:buNone/>
              <a:defRPr sz="4000"/>
            </a:lvl6pPr>
            <a:lvl7pPr marL="12413345" indent="0">
              <a:buNone/>
              <a:defRPr sz="4000"/>
            </a:lvl7pPr>
            <a:lvl8pPr marL="14482237" indent="0">
              <a:buNone/>
              <a:defRPr sz="4000"/>
            </a:lvl8pPr>
            <a:lvl9pPr marL="16551130" indent="0">
              <a:buNone/>
              <a:defRPr sz="4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0230-BD36-074C-AF68-FFE970E0B2E6}" type="datetimeFigureOut">
              <a:rPr lang="nl-NL" altLang="en-US"/>
              <a:pPr>
                <a:defRPr/>
              </a:pPr>
              <a:t>21-11-16</a:t>
            </a:fld>
            <a:endParaRPr lang="nl-NL" alt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02B0-3776-1C4B-B7B3-D597ED379C50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0149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42428" y="15355253"/>
            <a:ext cx="23394353" cy="181277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7642428" y="1960028"/>
            <a:ext cx="23394353" cy="13161645"/>
          </a:xfrm>
        </p:spPr>
        <p:txBody>
          <a:bodyPr rtlCol="0">
            <a:normAutofit/>
          </a:bodyPr>
          <a:lstStyle>
            <a:lvl1pPr marL="0" indent="0">
              <a:buNone/>
              <a:defRPr sz="14700"/>
            </a:lvl1pPr>
            <a:lvl2pPr marL="2068893" indent="0">
              <a:buNone/>
              <a:defRPr sz="12600"/>
            </a:lvl2pPr>
            <a:lvl3pPr marL="4137785" indent="0">
              <a:buNone/>
              <a:defRPr sz="10700"/>
            </a:lvl3pPr>
            <a:lvl4pPr marL="6206672" indent="0">
              <a:buNone/>
              <a:defRPr sz="9100"/>
            </a:lvl4pPr>
            <a:lvl5pPr marL="8275564" indent="0">
              <a:buNone/>
              <a:defRPr sz="9100"/>
            </a:lvl5pPr>
            <a:lvl6pPr marL="10344457" indent="0">
              <a:buNone/>
              <a:defRPr sz="9100"/>
            </a:lvl6pPr>
            <a:lvl7pPr marL="12413345" indent="0">
              <a:buNone/>
              <a:defRPr sz="9100"/>
            </a:lvl7pPr>
            <a:lvl8pPr marL="14482237" indent="0">
              <a:buNone/>
              <a:defRPr sz="9100"/>
            </a:lvl8pPr>
            <a:lvl9pPr marL="16551130" indent="0">
              <a:buNone/>
              <a:defRPr sz="9100"/>
            </a:lvl9pPr>
          </a:lstStyle>
          <a:p>
            <a:pPr lvl="0"/>
            <a:r>
              <a:rPr lang="nl-NL" noProof="0" smtClean="0"/>
              <a:t>Sleep de afbeelding naar de tijdelijke aanduiding of 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642428" y="17168030"/>
            <a:ext cx="23394353" cy="2574439"/>
          </a:xfrm>
        </p:spPr>
        <p:txBody>
          <a:bodyPr/>
          <a:lstStyle>
            <a:lvl1pPr marL="0" indent="0">
              <a:buNone/>
              <a:defRPr sz="6100"/>
            </a:lvl1pPr>
            <a:lvl2pPr marL="2068893" indent="0">
              <a:buNone/>
              <a:defRPr sz="5600"/>
            </a:lvl2pPr>
            <a:lvl3pPr marL="4137785" indent="0">
              <a:buNone/>
              <a:defRPr sz="4600"/>
            </a:lvl3pPr>
            <a:lvl4pPr marL="6206672" indent="0">
              <a:buNone/>
              <a:defRPr sz="4000"/>
            </a:lvl4pPr>
            <a:lvl5pPr marL="8275564" indent="0">
              <a:buNone/>
              <a:defRPr sz="4000"/>
            </a:lvl5pPr>
            <a:lvl6pPr marL="10344457" indent="0">
              <a:buNone/>
              <a:defRPr sz="4000"/>
            </a:lvl6pPr>
            <a:lvl7pPr marL="12413345" indent="0">
              <a:buNone/>
              <a:defRPr sz="4000"/>
            </a:lvl7pPr>
            <a:lvl8pPr marL="14482237" indent="0">
              <a:buNone/>
              <a:defRPr sz="4000"/>
            </a:lvl8pPr>
            <a:lvl9pPr marL="16551130" indent="0">
              <a:buNone/>
              <a:defRPr sz="4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5CF44-541F-534B-BFBA-DA538F74E19B}" type="datetimeFigureOut">
              <a:rPr lang="nl-NL" altLang="en-US"/>
              <a:pPr>
                <a:defRPr/>
              </a:pPr>
              <a:t>21-11-16</a:t>
            </a:fld>
            <a:endParaRPr lang="nl-NL" alt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32DD3-01DA-4644-8787-C8AC8F260DEA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39980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949450" y="877888"/>
            <a:ext cx="35091688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13779" tIns="206891" rIns="413779" bIns="206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949450" y="5118100"/>
            <a:ext cx="35091688" cy="144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13779" tIns="206891" rIns="413779" bIns="206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949450" y="20331113"/>
            <a:ext cx="9097963" cy="1168400"/>
          </a:xfrm>
          <a:prstGeom prst="rect">
            <a:avLst/>
          </a:prstGeom>
        </p:spPr>
        <p:txBody>
          <a:bodyPr vert="horz" wrap="square" lIns="413779" tIns="206891" rIns="413779" bIns="206891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56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5EECE78-0771-9346-9000-33118FDA8795}" type="datetimeFigureOut">
              <a:rPr lang="nl-NL" altLang="en-US"/>
              <a:pPr>
                <a:defRPr/>
              </a:pPr>
              <a:t>21-11-16</a:t>
            </a:fld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3322300" y="20331113"/>
            <a:ext cx="12345988" cy="1168400"/>
          </a:xfrm>
          <a:prstGeom prst="rect">
            <a:avLst/>
          </a:prstGeom>
        </p:spPr>
        <p:txBody>
          <a:bodyPr vert="horz" lIns="413779" tIns="206891" rIns="413779" bIns="206891" rtlCol="0" anchor="ctr"/>
          <a:lstStyle>
            <a:lvl1pPr algn="ctr" defTabSz="2068893" eaLnBrk="1" fontAlgn="auto" hangingPunct="1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7943175" y="20331113"/>
            <a:ext cx="9097963" cy="1168400"/>
          </a:xfrm>
          <a:prstGeom prst="rect">
            <a:avLst/>
          </a:prstGeom>
        </p:spPr>
        <p:txBody>
          <a:bodyPr vert="horz" wrap="square" lIns="413779" tIns="206891" rIns="413779" bIns="20689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6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2DA1D2-38C2-B549-98C6-54141107648D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68513" rtl="0" eaLnBrk="0" fontAlgn="base" hangingPunct="0">
        <a:spcBef>
          <a:spcPct val="0"/>
        </a:spcBef>
        <a:spcAft>
          <a:spcPct val="0"/>
        </a:spcAft>
        <a:defRPr sz="197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2068513" rtl="0" eaLnBrk="0" fontAlgn="base" hangingPunct="0">
        <a:spcBef>
          <a:spcPct val="0"/>
        </a:spcBef>
        <a:spcAft>
          <a:spcPct val="0"/>
        </a:spcAft>
        <a:defRPr sz="19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2068513" rtl="0" eaLnBrk="0" fontAlgn="base" hangingPunct="0">
        <a:spcBef>
          <a:spcPct val="0"/>
        </a:spcBef>
        <a:spcAft>
          <a:spcPct val="0"/>
        </a:spcAft>
        <a:defRPr sz="19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2068513" rtl="0" eaLnBrk="0" fontAlgn="base" hangingPunct="0">
        <a:spcBef>
          <a:spcPct val="0"/>
        </a:spcBef>
        <a:spcAft>
          <a:spcPct val="0"/>
        </a:spcAft>
        <a:defRPr sz="19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2068513" rtl="0" eaLnBrk="0" fontAlgn="base" hangingPunct="0">
        <a:spcBef>
          <a:spcPct val="0"/>
        </a:spcBef>
        <a:spcAft>
          <a:spcPct val="0"/>
        </a:spcAft>
        <a:defRPr sz="19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2068893" algn="ctr" defTabSz="2068893" rtl="0" eaLnBrk="1" fontAlgn="base" hangingPunct="1">
        <a:spcBef>
          <a:spcPct val="0"/>
        </a:spcBef>
        <a:spcAft>
          <a:spcPct val="0"/>
        </a:spcAft>
        <a:defRPr sz="19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4137785" algn="ctr" defTabSz="2068893" rtl="0" eaLnBrk="1" fontAlgn="base" hangingPunct="1">
        <a:spcBef>
          <a:spcPct val="0"/>
        </a:spcBef>
        <a:spcAft>
          <a:spcPct val="0"/>
        </a:spcAft>
        <a:defRPr sz="19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6206672" algn="ctr" defTabSz="2068893" rtl="0" eaLnBrk="1" fontAlgn="base" hangingPunct="1">
        <a:spcBef>
          <a:spcPct val="0"/>
        </a:spcBef>
        <a:spcAft>
          <a:spcPct val="0"/>
        </a:spcAft>
        <a:defRPr sz="19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8275564" algn="ctr" defTabSz="2068893" rtl="0" eaLnBrk="1" fontAlgn="base" hangingPunct="1">
        <a:spcBef>
          <a:spcPct val="0"/>
        </a:spcBef>
        <a:spcAft>
          <a:spcPct val="0"/>
        </a:spcAft>
        <a:defRPr sz="19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550988" indent="-1550988" algn="l" defTabSz="20685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360738" indent="-1292225" algn="l" defTabSz="20685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172075" indent="-1033463" algn="l" defTabSz="20685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240588" indent="-1033463" algn="l" defTabSz="20685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9309100" indent="-1033463" algn="l" defTabSz="20685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1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1378901" indent="-1034443" algn="l" defTabSz="2068893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7794" indent="-1034443" algn="l" defTabSz="2068893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516686" indent="-1034443" algn="l" defTabSz="2068893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585573" indent="-1034443" algn="l" defTabSz="2068893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2068893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68893" algn="l" defTabSz="2068893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37785" algn="l" defTabSz="2068893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206672" algn="l" defTabSz="2068893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75564" algn="l" defTabSz="2068893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4457" algn="l" defTabSz="2068893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413345" algn="l" defTabSz="2068893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82237" algn="l" defTabSz="2068893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551130" algn="l" defTabSz="2068893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>
            <a:spLocks noChangeArrowheads="1"/>
          </p:cNvSpPr>
          <p:nvPr/>
        </p:nvSpPr>
        <p:spPr bwMode="auto">
          <a:xfrm>
            <a:off x="0" y="0"/>
            <a:ext cx="38990588" cy="4835525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nl-NL" dirty="0">
                <a:solidFill>
                  <a:schemeClr val="lt1"/>
                </a:solidFill>
                <a:latin typeface="+mn-lt"/>
                <a:ea typeface="+mn-ea"/>
              </a:rPr>
              <a:t>]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7823200" y="352425"/>
            <a:ext cx="23441025" cy="257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0284" tIns="411156" rIns="410284" bIns="410284" anchor="ctr"/>
          <a:lstStyle>
            <a:lvl1pPr defTabSz="912813"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700" b="1" dirty="0">
                <a:solidFill>
                  <a:srgbClr val="462563"/>
                </a:solidFill>
                <a:latin typeface="Arial" charset="0"/>
                <a:ea typeface="MS PGothic" charset="-128"/>
              </a:rPr>
              <a:t>Poster title goes here, </a:t>
            </a:r>
            <a:r>
              <a:rPr lang="en-AU" altLang="en-US" sz="6700" b="1" dirty="0">
                <a:solidFill>
                  <a:srgbClr val="462563"/>
                </a:solidFill>
                <a:latin typeface="Arial" charset="0"/>
                <a:ea typeface="MS PGothic" charset="-128"/>
              </a:rPr>
              <a:t>containing strictly </a:t>
            </a:r>
            <a:br>
              <a:rPr lang="en-AU" altLang="en-US" sz="6700" b="1" dirty="0">
                <a:solidFill>
                  <a:srgbClr val="462563"/>
                </a:solidFill>
                <a:latin typeface="Arial" charset="0"/>
                <a:ea typeface="MS PGothic" charset="-128"/>
              </a:rPr>
            </a:br>
            <a:r>
              <a:rPr lang="en-AU" altLang="en-US" sz="6700" b="1" dirty="0">
                <a:solidFill>
                  <a:srgbClr val="462563"/>
                </a:solidFill>
                <a:latin typeface="Arial" charset="0"/>
                <a:ea typeface="MS PGothic" charset="-128"/>
              </a:rPr>
              <a:t>only the essential number of words...</a:t>
            </a:r>
            <a:endParaRPr lang="en-GB" altLang="en-US" sz="6700" b="1" dirty="0">
              <a:solidFill>
                <a:srgbClr val="462563"/>
              </a:solidFill>
              <a:latin typeface="Arial" charset="0"/>
              <a:ea typeface="MS PGothic" charset="-128"/>
            </a:endParaRPr>
          </a:p>
        </p:txBody>
      </p:sp>
      <p:sp>
        <p:nvSpPr>
          <p:cNvPr id="14340" name="Text Box 35"/>
          <p:cNvSpPr txBox="1">
            <a:spLocks noChangeArrowheads="1"/>
          </p:cNvSpPr>
          <p:nvPr/>
        </p:nvSpPr>
        <p:spPr bwMode="auto">
          <a:xfrm>
            <a:off x="7823200" y="2778125"/>
            <a:ext cx="2349976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098" tIns="274098" rIns="274098" bIns="274098"/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4300" b="1">
                <a:latin typeface="Arial" charset="0"/>
                <a:ea typeface="MS PGothic" charset="-128"/>
              </a:rPr>
              <a:t>Author</a:t>
            </a:r>
            <a:r>
              <a:rPr lang="en-GB" altLang="nl-NL" sz="4300" b="1">
                <a:latin typeface="Arial" charset="0"/>
                <a:ea typeface="MS PGothic" charset="-128"/>
              </a:rPr>
              <a:t>’</a:t>
            </a:r>
            <a:r>
              <a:rPr lang="en-GB" altLang="en-US" sz="4300" b="1">
                <a:latin typeface="Arial" charset="0"/>
                <a:ea typeface="MS PGothic" charset="-128"/>
              </a:rPr>
              <a:t>s Name/s Goes Here</a:t>
            </a:r>
            <a:r>
              <a:rPr lang="en-GB" altLang="en-US" sz="4300" b="1" baseline="30000">
                <a:latin typeface="Arial" charset="0"/>
                <a:ea typeface="MS PGothic" charset="-128"/>
              </a:rPr>
              <a:t>1</a:t>
            </a:r>
            <a:r>
              <a:rPr lang="en-GB" altLang="en-US" sz="4300" b="1">
                <a:latin typeface="Arial" charset="0"/>
                <a:ea typeface="MS PGothic" charset="-128"/>
              </a:rPr>
              <a:t>, Author</a:t>
            </a:r>
            <a:r>
              <a:rPr lang="en-GB" altLang="nl-NL" sz="4300" b="1">
                <a:latin typeface="Arial" charset="0"/>
                <a:ea typeface="MS PGothic" charset="-128"/>
              </a:rPr>
              <a:t>’</a:t>
            </a:r>
            <a:r>
              <a:rPr lang="en-GB" altLang="en-US" sz="4300" b="1">
                <a:latin typeface="Arial" charset="0"/>
                <a:ea typeface="MS PGothic" charset="-128"/>
              </a:rPr>
              <a:t>s Name/s Goes Here</a:t>
            </a:r>
            <a:r>
              <a:rPr lang="en-GB" altLang="en-US" sz="4300" b="1" baseline="30000">
                <a:latin typeface="Arial" charset="0"/>
                <a:ea typeface="MS PGothic" charset="-128"/>
              </a:rPr>
              <a:t>2</a:t>
            </a:r>
          </a:p>
          <a:p>
            <a:pPr algn="ctr" eaLnBrk="1" hangingPunct="1">
              <a:buFontTx/>
              <a:buNone/>
            </a:pPr>
            <a:r>
              <a:rPr lang="en-GB" altLang="en-US" sz="3900">
                <a:latin typeface="Arial" charset="0"/>
                <a:ea typeface="MS PGothic" charset="-128"/>
              </a:rPr>
              <a:t>1: Organization(s) Goes Here; 2: Organization(s) Goes Here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3520178" y="12305972"/>
            <a:ext cx="11787087" cy="9139428"/>
          </a:xfrm>
          <a:prstGeom prst="rect">
            <a:avLst/>
          </a:prstGeom>
          <a:solidFill>
            <a:schemeClr val="bg1"/>
          </a:solidFill>
          <a:ln w="76200">
            <a:solidFill>
              <a:srgbClr val="462563"/>
            </a:solidFill>
            <a:miter lim="800000"/>
            <a:headEnd/>
            <a:tailEnd/>
          </a:ln>
        </p:spPr>
        <p:txBody>
          <a:bodyPr lIns="274098" tIns="274098" rIns="274098" bIns="274098" numCol="2" spcCol="360000"/>
          <a:lstStyle>
            <a:lvl1pPr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just" defTabSz="2068893" eaLnBrk="1" hangingPunct="1">
              <a:spcBef>
                <a:spcPct val="20000"/>
              </a:spcBef>
              <a:defRPr/>
            </a:pPr>
            <a:r>
              <a:rPr lang="en-GB" sz="2800" b="1" dirty="0" smtClean="0">
                <a:solidFill>
                  <a:srgbClr val="E75177"/>
                </a:solidFill>
                <a:latin typeface="Arial" charset="0"/>
              </a:rPr>
              <a:t>Results</a:t>
            </a:r>
            <a:r>
              <a:rPr lang="en-GB" sz="2800" b="1" dirty="0" smtClean="0">
                <a:solidFill>
                  <a:srgbClr val="AF0041"/>
                </a:solidFill>
                <a:latin typeface="Arial" charset="0"/>
              </a:rPr>
              <a:t>	</a:t>
            </a:r>
            <a:endParaRPr lang="en-GB" sz="2800" b="1" dirty="0">
              <a:solidFill>
                <a:srgbClr val="AF0041"/>
              </a:solidFill>
              <a:latin typeface="Arial" charset="0"/>
            </a:endParaRPr>
          </a:p>
          <a:p>
            <a:pPr algn="just" defTabSz="2068893" eaLnBrk="1" hangingPunct="1">
              <a:spcBef>
                <a:spcPct val="50000"/>
              </a:spcBef>
              <a:defRPr/>
            </a:pPr>
            <a:r>
              <a:rPr lang="en-AU" sz="2100" dirty="0">
                <a:latin typeface="Arial" charset="0"/>
              </a:rPr>
              <a:t>Importing / inserting files…</a:t>
            </a:r>
          </a:p>
          <a:p>
            <a:pPr algn="just" defTabSz="2068893" eaLnBrk="1" hangingPunct="1">
              <a:spcBef>
                <a:spcPct val="50000"/>
              </a:spcBef>
              <a:defRPr/>
            </a:pPr>
            <a:r>
              <a:rPr lang="en-AU" sz="2100" dirty="0">
                <a:latin typeface="Arial" charset="0"/>
              </a:rPr>
              <a:t>Images such as photographs, graphs, diagrams, logos, </a:t>
            </a:r>
            <a:r>
              <a:rPr lang="en-AU" sz="2100" dirty="0" err="1">
                <a:latin typeface="Arial" charset="0"/>
              </a:rPr>
              <a:t>etc</a:t>
            </a:r>
            <a:r>
              <a:rPr lang="en-AU" sz="2100" dirty="0">
                <a:latin typeface="Arial" charset="0"/>
              </a:rPr>
              <a:t>, can be added to the poster.</a:t>
            </a:r>
          </a:p>
          <a:p>
            <a:pPr algn="just" defTabSz="2068893" eaLnBrk="1" hangingPunct="1">
              <a:spcBef>
                <a:spcPct val="50000"/>
              </a:spcBef>
              <a:defRPr/>
            </a:pPr>
            <a:r>
              <a:rPr lang="en-AU" sz="2100" dirty="0">
                <a:latin typeface="Arial" charset="0"/>
              </a:rPr>
              <a:t>To insert scanned images into your poster, go through the menus as follows: Insert / Picture / From File… then find the file on your computer, select it, and press </a:t>
            </a:r>
            <a:r>
              <a:rPr lang="en-AU" sz="2100" dirty="0" smtClean="0">
                <a:latin typeface="Arial" charset="0"/>
              </a:rPr>
              <a:t>OK.</a:t>
            </a:r>
          </a:p>
          <a:p>
            <a:pPr algn="just" defTabSz="2068893" eaLnBrk="1" hangingPunct="1">
              <a:spcBef>
                <a:spcPct val="50000"/>
              </a:spcBef>
              <a:defRPr/>
            </a:pPr>
            <a:endParaRPr lang="en-AU" sz="2100" dirty="0" smtClean="0">
              <a:latin typeface="Arial" charset="0"/>
            </a:endParaRPr>
          </a:p>
          <a:p>
            <a:pPr algn="just" defTabSz="2068893" eaLnBrk="1" hangingPunct="1">
              <a:spcBef>
                <a:spcPct val="50000"/>
              </a:spcBef>
              <a:defRPr/>
            </a:pPr>
            <a:endParaRPr lang="en-AU" sz="2100" dirty="0" smtClean="0">
              <a:latin typeface="Arial" charset="0"/>
            </a:endParaRPr>
          </a:p>
          <a:p>
            <a:pPr algn="just" defTabSz="2068893" eaLnBrk="1" hangingPunct="1">
              <a:spcBef>
                <a:spcPct val="50000"/>
              </a:spcBef>
              <a:defRPr/>
            </a:pPr>
            <a:endParaRPr lang="en-AU" sz="2100" dirty="0" smtClean="0">
              <a:latin typeface="Arial" charset="0"/>
            </a:endParaRPr>
          </a:p>
          <a:p>
            <a:pPr algn="just" defTabSz="2068893" eaLnBrk="1" hangingPunct="1">
              <a:spcBef>
                <a:spcPct val="50000"/>
              </a:spcBef>
              <a:defRPr/>
            </a:pPr>
            <a:endParaRPr lang="en-AU" sz="2100" dirty="0" smtClean="0">
              <a:latin typeface="Arial" charset="0"/>
            </a:endParaRPr>
          </a:p>
          <a:p>
            <a:pPr algn="just" defTabSz="2068893" eaLnBrk="1" hangingPunct="1">
              <a:spcBef>
                <a:spcPct val="50000"/>
              </a:spcBef>
              <a:defRPr/>
            </a:pPr>
            <a:endParaRPr lang="en-AU" sz="2100" dirty="0" smtClean="0">
              <a:latin typeface="Arial" charset="0"/>
            </a:endParaRPr>
          </a:p>
          <a:p>
            <a:pPr algn="just" defTabSz="2068893" eaLnBrk="1" hangingPunct="1">
              <a:spcBef>
                <a:spcPct val="50000"/>
              </a:spcBef>
              <a:defRPr/>
            </a:pPr>
            <a:endParaRPr lang="en-AU" sz="2100" dirty="0" smtClean="0">
              <a:latin typeface="Arial" charset="0"/>
            </a:endParaRPr>
          </a:p>
          <a:p>
            <a:pPr algn="just" defTabSz="2068893" eaLnBrk="1" hangingPunct="1">
              <a:spcBef>
                <a:spcPct val="50000"/>
              </a:spcBef>
              <a:defRPr/>
            </a:pPr>
            <a:endParaRPr lang="en-AU" sz="2100" dirty="0" smtClean="0">
              <a:latin typeface="Arial" charset="0"/>
            </a:endParaRPr>
          </a:p>
          <a:p>
            <a:pPr algn="just" defTabSz="2068893" eaLnBrk="1" hangingPunct="1">
              <a:spcBef>
                <a:spcPct val="50000"/>
              </a:spcBef>
              <a:defRPr/>
            </a:pPr>
            <a:endParaRPr lang="en-AU" sz="2100" dirty="0" smtClean="0">
              <a:latin typeface="Arial" charset="0"/>
            </a:endParaRPr>
          </a:p>
          <a:p>
            <a:pPr algn="just" defTabSz="2068893" eaLnBrk="1" hangingPunct="1">
              <a:spcBef>
                <a:spcPct val="50000"/>
              </a:spcBef>
              <a:defRPr/>
            </a:pPr>
            <a:endParaRPr lang="en-AU" sz="2100" dirty="0" smtClean="0">
              <a:latin typeface="Arial" charset="0"/>
            </a:endParaRPr>
          </a:p>
          <a:p>
            <a:pPr algn="just" defTabSz="2068893" eaLnBrk="1" hangingPunct="1">
              <a:spcBef>
                <a:spcPct val="50000"/>
              </a:spcBef>
              <a:defRPr/>
            </a:pPr>
            <a:endParaRPr lang="en-AU" sz="2100" dirty="0" smtClean="0">
              <a:latin typeface="Arial" charset="0"/>
            </a:endParaRPr>
          </a:p>
          <a:p>
            <a:pPr algn="just" defTabSz="2068893" eaLnBrk="1" hangingPunct="1">
              <a:spcBef>
                <a:spcPct val="50000"/>
              </a:spcBef>
              <a:defRPr/>
            </a:pPr>
            <a:endParaRPr lang="en-AU" sz="2100" dirty="0" smtClean="0">
              <a:latin typeface="Arial" charset="0"/>
            </a:endParaRPr>
          </a:p>
          <a:p>
            <a:pPr algn="just" defTabSz="2068893" eaLnBrk="1" hangingPunct="1">
              <a:spcBef>
                <a:spcPct val="50000"/>
              </a:spcBef>
              <a:defRPr/>
            </a:pPr>
            <a:r>
              <a:rPr lang="en-AU" sz="2100" dirty="0" smtClean="0">
                <a:latin typeface="Arial" charset="0"/>
              </a:rPr>
              <a:t>The </a:t>
            </a:r>
            <a:r>
              <a:rPr lang="en-AU" sz="2100" dirty="0">
                <a:latin typeface="Arial" charset="0"/>
              </a:rPr>
              <a:t>best type of image files to insert are JPEG or TIFF, JPEG is the preferred format.</a:t>
            </a:r>
          </a:p>
          <a:p>
            <a:pPr algn="just" defTabSz="2068893" eaLnBrk="1" hangingPunct="1">
              <a:spcBef>
                <a:spcPct val="50000"/>
              </a:spcBef>
              <a:defRPr/>
            </a:pPr>
            <a:r>
              <a:rPr lang="en-AU" sz="2100" b="1" dirty="0">
                <a:latin typeface="Arial" charset="0"/>
              </a:rPr>
              <a:t>Be aware</a:t>
            </a:r>
            <a:r>
              <a:rPr lang="en-AU" sz="2100" dirty="0">
                <a:latin typeface="Arial" charset="0"/>
              </a:rPr>
              <a:t> of the image size you are importing. The average colour photo (13 x 18cm at 180dpi) would be about 3Mb (1Mb for B/W </a:t>
            </a:r>
            <a:r>
              <a:rPr lang="en-AU" sz="2100" dirty="0" err="1">
                <a:latin typeface="Arial" charset="0"/>
              </a:rPr>
              <a:t>greyscale</a:t>
            </a:r>
            <a:r>
              <a:rPr lang="en-AU" sz="2100" dirty="0">
                <a:latin typeface="Arial" charset="0"/>
              </a:rPr>
              <a:t>). </a:t>
            </a:r>
          </a:p>
          <a:p>
            <a:pPr algn="just" defTabSz="2068893" eaLnBrk="1" hangingPunct="1">
              <a:spcBef>
                <a:spcPct val="50000"/>
              </a:spcBef>
              <a:defRPr/>
            </a:pPr>
            <a:r>
              <a:rPr lang="en-AU" sz="2100" dirty="0">
                <a:latin typeface="Arial" charset="0"/>
              </a:rPr>
              <a:t>Do </a:t>
            </a:r>
            <a:r>
              <a:rPr lang="en-AU" sz="2100" b="1" dirty="0">
                <a:latin typeface="Arial" charset="0"/>
              </a:rPr>
              <a:t>not </a:t>
            </a:r>
            <a:r>
              <a:rPr lang="en-AU" sz="2100" dirty="0">
                <a:latin typeface="Arial" charset="0"/>
              </a:rPr>
              <a:t>use images from the web as their resolution is often too low for printing.</a:t>
            </a:r>
          </a:p>
        </p:txBody>
      </p:sp>
      <p:sp>
        <p:nvSpPr>
          <p:cNvPr id="1028" name="Text Box 32"/>
          <p:cNvSpPr txBox="1">
            <a:spLocks noChangeArrowheads="1"/>
          </p:cNvSpPr>
          <p:nvPr/>
        </p:nvSpPr>
        <p:spPr bwMode="auto">
          <a:xfrm>
            <a:off x="26169938" y="5411788"/>
            <a:ext cx="11787187" cy="10494962"/>
          </a:xfrm>
          <a:prstGeom prst="rect">
            <a:avLst/>
          </a:prstGeom>
          <a:solidFill>
            <a:schemeClr val="bg1"/>
          </a:solidFill>
          <a:ln w="76200">
            <a:solidFill>
              <a:srgbClr val="462563"/>
            </a:solidFill>
            <a:miter lim="800000"/>
            <a:headEnd/>
            <a:tailEnd/>
          </a:ln>
        </p:spPr>
        <p:txBody>
          <a:bodyPr lIns="274098" tIns="274098" rIns="274098" bIns="274098" numCol="2" spcCol="36000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068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068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068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068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AU" sz="2100" dirty="0" smtClean="0">
                <a:latin typeface="Arial" charset="0"/>
                <a:ea typeface="MS PGothic" charset="0"/>
                <a:cs typeface="MS PGothic" charset="0"/>
              </a:rPr>
              <a:t>Notes about graphs…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AU" sz="2100" dirty="0" smtClean="0">
                <a:latin typeface="Arial" charset="0"/>
                <a:ea typeface="MS PGothic" charset="0"/>
                <a:cs typeface="MS PGothic" charset="0"/>
              </a:rPr>
              <a:t>For simple graphs use MS Excel, or do the graph directly in PowerPoint.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AU" sz="2100" dirty="0" smtClean="0">
                <a:latin typeface="Arial" charset="0"/>
                <a:ea typeface="MS PGothic" charset="0"/>
                <a:cs typeface="MS PGothic" charset="0"/>
              </a:rPr>
              <a:t>Graphs done in a scientific graphing programs (</a:t>
            </a:r>
            <a:r>
              <a:rPr lang="en-AU" sz="2100" dirty="0" err="1" smtClean="0">
                <a:latin typeface="Arial" charset="0"/>
                <a:ea typeface="MS PGothic" charset="0"/>
                <a:cs typeface="MS PGothic" charset="0"/>
              </a:rPr>
              <a:t>eg</a:t>
            </a:r>
            <a:r>
              <a:rPr lang="en-AU" sz="2100" dirty="0" smtClean="0">
                <a:latin typeface="Arial" charset="0"/>
                <a:ea typeface="MS PGothic" charset="0"/>
                <a:cs typeface="MS PGothic" charset="0"/>
              </a:rPr>
              <a:t>. Sigma Plot, Prism, SPSS, </a:t>
            </a:r>
            <a:r>
              <a:rPr lang="en-AU" sz="2100" dirty="0" err="1" smtClean="0">
                <a:latin typeface="Arial" charset="0"/>
                <a:ea typeface="MS PGothic" charset="0"/>
                <a:cs typeface="MS PGothic" charset="0"/>
              </a:rPr>
              <a:t>Statistica</a:t>
            </a:r>
            <a:r>
              <a:rPr lang="en-AU" sz="2100" dirty="0" smtClean="0">
                <a:latin typeface="Arial" charset="0"/>
                <a:ea typeface="MS PGothic" charset="0"/>
                <a:cs typeface="MS PGothic" charset="0"/>
              </a:rPr>
              <a:t>) should be saved as JPEG or TIFF if possible. 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AU" sz="2100" dirty="0" smtClean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AU" sz="2100" dirty="0" smtClean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AU" sz="2100" dirty="0" smtClean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AU" sz="2100" dirty="0" smtClean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AU" sz="2100" dirty="0" smtClean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AU" sz="2100" dirty="0" smtClean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AU" sz="2100" dirty="0" smtClean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AU" sz="2100" dirty="0" smtClean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AU" sz="2100" dirty="0" smtClean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AU" sz="2100" dirty="0" smtClean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AU" sz="2100" dirty="0" smtClean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AU" sz="2100" dirty="0" smtClean="0">
                <a:latin typeface="Arial" charset="0"/>
                <a:ea typeface="MS PGothic" charset="0"/>
                <a:cs typeface="MS PGothic" charset="0"/>
              </a:rPr>
              <a:t>Printing and Laminating…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AU" sz="2100" dirty="0" smtClean="0">
                <a:latin typeface="Arial" charset="0"/>
                <a:ea typeface="MS PGothic" charset="0"/>
                <a:cs typeface="MS PGothic" charset="0"/>
              </a:rPr>
              <a:t>Once you have completed your poster, you can send it of to the printer of your choice. Ask them to produce a smaller size draft print for you to check and proof read. Once approved, we recommend that you print the final A0 version and have it laminated.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AU" sz="2100" dirty="0" smtClean="0">
                <a:latin typeface="Arial" charset="0"/>
                <a:ea typeface="MS PGothic" charset="0"/>
                <a:cs typeface="MS PGothic" charset="0"/>
              </a:rPr>
              <a:t>Note: Do not leave your poster until the last minute. Allow at least 5 working days before you need to use it.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AU" sz="2100" dirty="0" smtClean="0">
                <a:latin typeface="Arial" charset="0"/>
                <a:ea typeface="MS PGothic" charset="0"/>
                <a:cs typeface="MS PGothic" charset="0"/>
              </a:rPr>
              <a:t>Simply highlight this text and replace.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AU" sz="2100" dirty="0" smtClean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870324" y="10083805"/>
            <a:ext cx="11808000" cy="3712837"/>
          </a:xfrm>
          <a:prstGeom prst="rect">
            <a:avLst/>
          </a:prstGeom>
          <a:solidFill>
            <a:schemeClr val="bg1"/>
          </a:solidFill>
          <a:ln w="76200">
            <a:solidFill>
              <a:srgbClr val="462563"/>
            </a:solidFill>
            <a:miter lim="800000"/>
            <a:headEnd/>
            <a:tailEnd/>
          </a:ln>
        </p:spPr>
        <p:txBody>
          <a:bodyPr lIns="274098" tIns="274098" rIns="274098" bIns="274098" numCol="2" spcCol="360000"/>
          <a:lstStyle>
            <a:lvl1pPr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just" defTabSz="2068893" eaLnBrk="1" hangingPunct="1">
              <a:spcBef>
                <a:spcPct val="20000"/>
              </a:spcBef>
              <a:defRPr/>
            </a:pPr>
            <a:r>
              <a:rPr lang="en-GB" sz="2800" b="1" dirty="0">
                <a:solidFill>
                  <a:srgbClr val="E75177"/>
                </a:solidFill>
                <a:latin typeface="Arial" charset="0"/>
              </a:rPr>
              <a:t>Aim</a:t>
            </a:r>
          </a:p>
          <a:p>
            <a:pPr algn="just" defTabSz="2068893" eaLnBrk="1" hangingPunct="1">
              <a:spcBef>
                <a:spcPct val="20000"/>
              </a:spcBef>
              <a:defRPr/>
            </a:pPr>
            <a:r>
              <a:rPr lang="en-AU" sz="2100" dirty="0">
                <a:latin typeface="Arial" charset="0"/>
              </a:rPr>
              <a:t>How to use this poster template…</a:t>
            </a:r>
          </a:p>
          <a:p>
            <a:pPr algn="just" defTabSz="2068893" eaLnBrk="1" hangingPunct="1">
              <a:spcBef>
                <a:spcPct val="40000"/>
              </a:spcBef>
              <a:defRPr/>
            </a:pPr>
            <a:r>
              <a:rPr lang="en-AU" sz="2100" dirty="0">
                <a:latin typeface="Arial" charset="0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 algn="just" defTabSz="2068893" eaLnBrk="1" hangingPunct="1">
              <a:spcBef>
                <a:spcPct val="40000"/>
              </a:spcBef>
              <a:defRPr/>
            </a:pPr>
            <a:r>
              <a:rPr lang="en-AU" sz="2100" dirty="0">
                <a:latin typeface="Arial" charset="0"/>
              </a:rPr>
              <a:t>The body text / font size should be between 24 and 32 points. Arial, Helvetica or equivalent. </a:t>
            </a:r>
          </a:p>
          <a:p>
            <a:pPr algn="just" defTabSz="2068893" eaLnBrk="1" hangingPunct="1">
              <a:spcBef>
                <a:spcPct val="40000"/>
              </a:spcBef>
              <a:defRPr/>
            </a:pPr>
            <a:r>
              <a:rPr lang="en-AU" sz="2100" dirty="0">
                <a:latin typeface="Arial" charset="0"/>
              </a:rPr>
              <a:t>Keep body text left-aligned, do </a:t>
            </a:r>
            <a:r>
              <a:rPr lang="en-AU" sz="2100" b="1" dirty="0">
                <a:latin typeface="Arial" charset="0"/>
              </a:rPr>
              <a:t>not</a:t>
            </a:r>
            <a:r>
              <a:rPr lang="en-AU" sz="2100" dirty="0">
                <a:latin typeface="Arial" charset="0"/>
              </a:rPr>
              <a:t> justify text.</a:t>
            </a:r>
          </a:p>
          <a:p>
            <a:pPr algn="just" defTabSz="2068893" eaLnBrk="1" hangingPunct="1">
              <a:spcBef>
                <a:spcPct val="40000"/>
              </a:spcBef>
              <a:defRPr/>
            </a:pPr>
            <a:r>
              <a:rPr lang="en-AU" sz="2100" dirty="0">
                <a:latin typeface="Arial" charset="0"/>
              </a:rPr>
              <a:t>The colour of the text, title and poster background can be changed to the colour of your choice.</a:t>
            </a: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870325" y="14470716"/>
            <a:ext cx="11808000" cy="6974684"/>
          </a:xfrm>
          <a:prstGeom prst="rect">
            <a:avLst/>
          </a:prstGeom>
          <a:solidFill>
            <a:schemeClr val="bg1"/>
          </a:solidFill>
          <a:ln w="76200">
            <a:solidFill>
              <a:srgbClr val="462563"/>
            </a:solidFill>
            <a:miter lim="800000"/>
            <a:headEnd/>
            <a:tailEnd/>
          </a:ln>
        </p:spPr>
        <p:txBody>
          <a:bodyPr lIns="274098" tIns="274098" rIns="274098" bIns="274098" numCol="2" spcCol="360000"/>
          <a:lstStyle>
            <a:lvl1pPr marL="285750" indent="-28575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just" defTabSz="2068893" eaLnBrk="1" hangingPunct="1">
              <a:spcBef>
                <a:spcPct val="20000"/>
              </a:spcBef>
              <a:defRPr/>
            </a:pPr>
            <a:r>
              <a:rPr lang="en-GB" sz="2800" b="1" dirty="0">
                <a:solidFill>
                  <a:srgbClr val="E75177"/>
                </a:solidFill>
                <a:latin typeface="Arial" charset="0"/>
              </a:rPr>
              <a:t>Method</a:t>
            </a:r>
          </a:p>
          <a:p>
            <a:pPr algn="just" defTabSz="2068893" eaLnBrk="1" hangingPunct="1">
              <a:spcBef>
                <a:spcPct val="50000"/>
              </a:spcBef>
              <a:buSzPct val="60000"/>
              <a:buFont typeface="Monotype Sorts" charset="0"/>
              <a:buNone/>
              <a:defRPr/>
            </a:pPr>
            <a:r>
              <a:rPr lang="en-AU" sz="2100" dirty="0">
                <a:latin typeface="Arial" charset="0"/>
              </a:rPr>
              <a:t>Tips for making a successful poster…</a:t>
            </a:r>
          </a:p>
          <a:p>
            <a:pPr algn="just" defTabSz="2068893" eaLnBrk="1" hangingPunct="1">
              <a:spcBef>
                <a:spcPct val="50000"/>
              </a:spcBef>
              <a:buFont typeface="Wingdings" charset="0"/>
              <a:buChar char="§"/>
              <a:defRPr/>
            </a:pPr>
            <a:r>
              <a:rPr lang="en-AU" sz="2100" dirty="0">
                <a:latin typeface="Arial" charset="0"/>
              </a:rPr>
              <a:t>Re-write your paper into poster format </a:t>
            </a:r>
            <a:r>
              <a:rPr lang="en-AU" sz="2100" dirty="0" err="1">
                <a:latin typeface="Arial" charset="0"/>
              </a:rPr>
              <a:t>ie</a:t>
            </a:r>
            <a:r>
              <a:rPr lang="en-AU" sz="2100" dirty="0">
                <a:latin typeface="Arial" charset="0"/>
              </a:rPr>
              <a:t>.</a:t>
            </a:r>
            <a:br>
              <a:rPr lang="en-AU" sz="2100" dirty="0">
                <a:latin typeface="Arial" charset="0"/>
              </a:rPr>
            </a:br>
            <a:r>
              <a:rPr lang="en-AU" sz="2100" dirty="0">
                <a:latin typeface="Arial" charset="0"/>
              </a:rPr>
              <a:t>Simplify everything, avoid data overkill.</a:t>
            </a:r>
          </a:p>
          <a:p>
            <a:pPr algn="just" defTabSz="2068893" eaLnBrk="1" hangingPunct="1">
              <a:spcBef>
                <a:spcPct val="50000"/>
              </a:spcBef>
              <a:buFont typeface="Wingdings" charset="0"/>
              <a:buChar char="§"/>
              <a:defRPr/>
            </a:pPr>
            <a:r>
              <a:rPr lang="en-AU" sz="2100" dirty="0">
                <a:latin typeface="Arial" charset="0"/>
              </a:rPr>
              <a:t>Headings of more than 6 words should be in upper and lower case, not all capitals.</a:t>
            </a:r>
          </a:p>
          <a:p>
            <a:pPr algn="just" defTabSz="2068893" eaLnBrk="1" hangingPunct="1">
              <a:spcBef>
                <a:spcPct val="50000"/>
              </a:spcBef>
              <a:buFont typeface="Wingdings" charset="0"/>
              <a:buChar char="§"/>
              <a:defRPr/>
            </a:pPr>
            <a:r>
              <a:rPr lang="en-AU" sz="2100" dirty="0">
                <a:latin typeface="Arial" charset="0"/>
              </a:rPr>
              <a:t>Never do whole sentences in capitals or underline to stress your point, use </a:t>
            </a:r>
            <a:r>
              <a:rPr lang="en-AU" sz="2100" b="1" dirty="0">
                <a:latin typeface="Arial" charset="0"/>
              </a:rPr>
              <a:t>bold</a:t>
            </a:r>
            <a:r>
              <a:rPr lang="en-AU" sz="2100" dirty="0">
                <a:latin typeface="Arial" charset="0"/>
              </a:rPr>
              <a:t> characters </a:t>
            </a:r>
            <a:r>
              <a:rPr lang="en-AU" sz="2100" dirty="0" smtClean="0">
                <a:latin typeface="Arial" charset="0"/>
              </a:rPr>
              <a:t>instead.</a:t>
            </a:r>
          </a:p>
          <a:p>
            <a:pPr algn="just" defTabSz="2068893" eaLnBrk="1" hangingPunct="1">
              <a:spcBef>
                <a:spcPct val="50000"/>
              </a:spcBef>
              <a:buFont typeface="Wingdings" charset="0"/>
              <a:buChar char="§"/>
              <a:defRPr/>
            </a:pPr>
            <a:r>
              <a:rPr lang="en-AU" sz="2100" dirty="0" smtClean="0">
                <a:latin typeface="Arial" charset="0"/>
              </a:rPr>
              <a:t>When </a:t>
            </a:r>
            <a:r>
              <a:rPr lang="en-AU" sz="2100" dirty="0">
                <a:latin typeface="Arial" charset="0"/>
              </a:rPr>
              <a:t>laying out your poster leave breathing space around you text. Don’t overcrowd your poster.</a:t>
            </a:r>
          </a:p>
          <a:p>
            <a:pPr algn="just" defTabSz="2068893" eaLnBrk="1" hangingPunct="1">
              <a:spcBef>
                <a:spcPct val="50000"/>
              </a:spcBef>
              <a:buFont typeface="Wingdings" charset="0"/>
              <a:buChar char="§"/>
              <a:defRPr/>
            </a:pPr>
            <a:r>
              <a:rPr lang="en-AU" sz="2100" dirty="0">
                <a:latin typeface="Arial" charset="0"/>
              </a:rPr>
              <a:t>Try using photographs or coloured graphs. Avoid long numerical tables.</a:t>
            </a:r>
          </a:p>
          <a:p>
            <a:pPr algn="just" defTabSz="2068893" eaLnBrk="1" hangingPunct="1">
              <a:spcBef>
                <a:spcPct val="50000"/>
              </a:spcBef>
              <a:buFont typeface="Wingdings" charset="0"/>
              <a:buChar char="§"/>
              <a:defRPr/>
            </a:pPr>
            <a:r>
              <a:rPr lang="en-AU" sz="2100" dirty="0">
                <a:latin typeface="Arial" charset="0"/>
              </a:rPr>
              <a:t>Spell check and get someone else to proof-read.</a:t>
            </a:r>
            <a:endParaRPr lang="en-US" sz="2100" dirty="0">
              <a:latin typeface="Arial" charset="0"/>
            </a:endParaRPr>
          </a:p>
        </p:txBody>
      </p:sp>
      <p:sp>
        <p:nvSpPr>
          <p:cNvPr id="14345" name="Text Box 40"/>
          <p:cNvSpPr txBox="1">
            <a:spLocks noChangeArrowheads="1"/>
          </p:cNvSpPr>
          <p:nvPr/>
        </p:nvSpPr>
        <p:spPr bwMode="auto">
          <a:xfrm>
            <a:off x="26169938" y="16478250"/>
            <a:ext cx="4822825" cy="4967288"/>
          </a:xfrm>
          <a:prstGeom prst="rect">
            <a:avLst/>
          </a:prstGeom>
          <a:solidFill>
            <a:schemeClr val="bg1"/>
          </a:solidFill>
          <a:ln w="76200">
            <a:solidFill>
              <a:srgbClr val="462563"/>
            </a:solidFill>
            <a:miter lim="800000"/>
            <a:headEnd/>
            <a:tailEnd/>
          </a:ln>
        </p:spPr>
        <p:txBody>
          <a:bodyPr lIns="274098" tIns="274098" rIns="274098" bIns="274098"/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800" b="1" dirty="0">
                <a:solidFill>
                  <a:srgbClr val="E75177"/>
                </a:solidFill>
                <a:latin typeface="Arial" charset="0"/>
                <a:ea typeface="MS PGothic" charset="-128"/>
              </a:rPr>
              <a:t>Conclusion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100" dirty="0">
                <a:latin typeface="Arial" charset="0"/>
                <a:ea typeface="MS PGothic" charset="-128"/>
              </a:rPr>
              <a:t>If you need any further assistance please contact: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AU" altLang="en-US" sz="2100" dirty="0">
              <a:latin typeface="Arial" charset="0"/>
              <a:ea typeface="MS PGothic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100" b="1" dirty="0">
                <a:latin typeface="Arial" charset="0"/>
                <a:ea typeface="MS PGothic" charset="-128"/>
              </a:rPr>
              <a:t>ISSWSH Executive Office</a:t>
            </a:r>
            <a:r>
              <a:rPr lang="en-AU" altLang="en-US" sz="2100" dirty="0">
                <a:latin typeface="Arial" charset="0"/>
                <a:ea typeface="MS PGothic" charset="-128"/>
              </a:rPr>
              <a:t/>
            </a:r>
            <a:br>
              <a:rPr lang="en-AU" altLang="en-US" sz="2100" dirty="0">
                <a:latin typeface="Arial" charset="0"/>
                <a:ea typeface="MS PGothic" charset="-128"/>
              </a:rPr>
            </a:br>
            <a:r>
              <a:rPr lang="en-AU" altLang="en-US" sz="2100" dirty="0" smtClean="0">
                <a:latin typeface="Arial" charset="0"/>
                <a:ea typeface="MS PGothic" charset="-128"/>
              </a:rPr>
              <a:t>Vivian </a:t>
            </a:r>
            <a:r>
              <a:rPr lang="en-AU" altLang="en-US" sz="2100" dirty="0" err="1" smtClean="0">
                <a:latin typeface="Arial" charset="0"/>
                <a:ea typeface="MS PGothic" charset="-128"/>
              </a:rPr>
              <a:t>Gies</a:t>
            </a:r>
            <a:r>
              <a:rPr lang="en-AU" altLang="en-US" sz="2100" dirty="0" smtClean="0">
                <a:latin typeface="Arial" charset="0"/>
                <a:ea typeface="MS PGothic" charset="-128"/>
              </a:rPr>
              <a:t>, Meeting Director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100" dirty="0" smtClean="0">
                <a:latin typeface="Arial" charset="0"/>
                <a:ea typeface="MS PGothic" charset="-128"/>
              </a:rPr>
              <a:t>Phone</a:t>
            </a:r>
            <a:r>
              <a:rPr lang="en-AU" altLang="en-US" sz="2100" dirty="0">
                <a:latin typeface="Arial" charset="0"/>
                <a:ea typeface="MS PGothic" charset="-128"/>
              </a:rPr>
              <a:t>: </a:t>
            </a:r>
            <a:r>
              <a:rPr lang="en-AU" altLang="en-US" sz="2100" dirty="0" smtClean="0">
                <a:latin typeface="Arial" charset="0"/>
                <a:ea typeface="MS PGothic" charset="-128"/>
              </a:rPr>
              <a:t>(</a:t>
            </a:r>
            <a:r>
              <a:rPr lang="is-IS" altLang="en-US" sz="2100" dirty="0" smtClean="0">
                <a:latin typeface="Arial" charset="0"/>
                <a:ea typeface="MS PGothic" charset="-128"/>
              </a:rPr>
              <a:t>952) 683 9025</a:t>
            </a:r>
            <a:br>
              <a:rPr lang="is-IS" altLang="en-US" sz="2100" dirty="0" smtClean="0">
                <a:latin typeface="Arial" charset="0"/>
                <a:ea typeface="MS PGothic" charset="-128"/>
              </a:rPr>
            </a:br>
            <a:r>
              <a:rPr lang="en-AU" altLang="en-US" sz="2100" dirty="0" smtClean="0">
                <a:latin typeface="Arial" charset="0"/>
                <a:ea typeface="MS PGothic" charset="-128"/>
              </a:rPr>
              <a:t>Email</a:t>
            </a:r>
            <a:r>
              <a:rPr lang="en-AU" altLang="en-US" sz="2100" dirty="0">
                <a:latin typeface="Arial" charset="0"/>
                <a:ea typeface="MS PGothic" charset="-128"/>
              </a:rPr>
              <a:t>: </a:t>
            </a:r>
            <a:r>
              <a:rPr lang="en-AU" altLang="en-US" sz="2100" dirty="0" err="1">
                <a:latin typeface="Arial" charset="0"/>
                <a:ea typeface="MS PGothic" charset="-128"/>
              </a:rPr>
              <a:t>info@isswsh.org</a:t>
            </a:r>
            <a:r>
              <a:rPr lang="en-AU" altLang="en-US" sz="2100" dirty="0">
                <a:latin typeface="Arial" charset="0"/>
                <a:ea typeface="MS PGothic" charset="-128"/>
              </a:rPr>
              <a:t>	</a:t>
            </a:r>
            <a:br>
              <a:rPr lang="en-AU" altLang="en-US" sz="2100" dirty="0">
                <a:latin typeface="Arial" charset="0"/>
                <a:ea typeface="MS PGothic" charset="-128"/>
              </a:rPr>
            </a:br>
            <a:r>
              <a:rPr lang="en-AU" altLang="en-US" sz="2100" dirty="0" smtClean="0">
                <a:latin typeface="Arial" charset="0"/>
                <a:ea typeface="MS PGothic" charset="-128"/>
              </a:rPr>
              <a:t>Web: </a:t>
            </a:r>
            <a:r>
              <a:rPr lang="en-AU" altLang="en-US" sz="2100" dirty="0" err="1" smtClean="0">
                <a:latin typeface="Arial" charset="0"/>
                <a:ea typeface="MS PGothic" charset="-128"/>
              </a:rPr>
              <a:t>www.isswshmeeting.org</a:t>
            </a:r>
            <a:r>
              <a:rPr lang="en-AU" altLang="en-US" sz="2100" dirty="0" smtClean="0">
                <a:latin typeface="Arial" charset="0"/>
                <a:ea typeface="MS PGothic" charset="-128"/>
              </a:rPr>
              <a:t> </a:t>
            </a:r>
            <a:endParaRPr lang="en-US" altLang="en-US" sz="2100" dirty="0">
              <a:latin typeface="Arial" charset="0"/>
              <a:ea typeface="MS PGothic" charset="-128"/>
            </a:endParaRPr>
          </a:p>
        </p:txBody>
      </p:sp>
      <p:sp>
        <p:nvSpPr>
          <p:cNvPr id="14346" name="Text Box 41"/>
          <p:cNvSpPr txBox="1">
            <a:spLocks noChangeArrowheads="1"/>
          </p:cNvSpPr>
          <p:nvPr/>
        </p:nvSpPr>
        <p:spPr bwMode="auto">
          <a:xfrm>
            <a:off x="31576963" y="16478250"/>
            <a:ext cx="6380162" cy="4967288"/>
          </a:xfrm>
          <a:prstGeom prst="rect">
            <a:avLst/>
          </a:prstGeom>
          <a:solidFill>
            <a:schemeClr val="bg1"/>
          </a:solidFill>
          <a:ln w="76200">
            <a:solidFill>
              <a:srgbClr val="462563"/>
            </a:solidFill>
            <a:miter lim="800000"/>
            <a:headEnd/>
            <a:tailEnd/>
          </a:ln>
        </p:spPr>
        <p:txBody>
          <a:bodyPr lIns="274098" tIns="274098" rIns="274098" bIns="274098"/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800" b="1" dirty="0">
                <a:solidFill>
                  <a:srgbClr val="E75177"/>
                </a:solidFill>
                <a:latin typeface="Arial" charset="0"/>
                <a:ea typeface="MS PGothic" charset="-128"/>
              </a:rPr>
              <a:t>Acknowledgements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100" dirty="0">
                <a:latin typeface="Arial" charset="0"/>
                <a:ea typeface="MS PGothic" charset="-128"/>
              </a:rPr>
              <a:t>Just highlight this text and replace with your own text. Replace this with your text. </a:t>
            </a:r>
            <a:endParaRPr lang="en-US" altLang="en-US" sz="2100" dirty="0">
              <a:latin typeface="Arial" charset="0"/>
              <a:ea typeface="MS PGothic" charset="-128"/>
            </a:endParaRPr>
          </a:p>
        </p:txBody>
      </p:sp>
      <p:sp>
        <p:nvSpPr>
          <p:cNvPr id="14347" name="Text Box 49"/>
          <p:cNvSpPr txBox="1">
            <a:spLocks noChangeArrowheads="1"/>
          </p:cNvSpPr>
          <p:nvPr/>
        </p:nvSpPr>
        <p:spPr bwMode="auto">
          <a:xfrm>
            <a:off x="13520738" y="5411788"/>
            <a:ext cx="11787187" cy="6248400"/>
          </a:xfrm>
          <a:prstGeom prst="rect">
            <a:avLst/>
          </a:prstGeom>
          <a:solidFill>
            <a:schemeClr val="bg1"/>
          </a:solidFill>
          <a:ln w="76200">
            <a:solidFill>
              <a:srgbClr val="462563"/>
            </a:solidFill>
            <a:miter lim="800000"/>
            <a:headEnd/>
            <a:tailEnd/>
          </a:ln>
        </p:spPr>
        <p:txBody>
          <a:bodyPr lIns="274098" tIns="274098" rIns="274098" bIns="274098"/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endParaRPr lang="en-GB" altLang="en-US" sz="2100">
              <a:latin typeface="Arial" charset="0"/>
              <a:ea typeface="MS PGothic" charset="-128"/>
            </a:endParaRP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870325" y="5412060"/>
            <a:ext cx="11808000" cy="4030250"/>
          </a:xfrm>
          <a:prstGeom prst="rect">
            <a:avLst/>
          </a:prstGeom>
          <a:solidFill>
            <a:schemeClr val="bg1"/>
          </a:solidFill>
          <a:ln w="76200">
            <a:solidFill>
              <a:srgbClr val="462563"/>
            </a:solidFill>
            <a:miter lim="800000"/>
            <a:headEnd/>
            <a:tailEnd/>
          </a:ln>
        </p:spPr>
        <p:txBody>
          <a:bodyPr lIns="274098" tIns="274098" rIns="274098" bIns="274098" numCol="2" spcCol="360000"/>
          <a:lstStyle>
            <a:lvl1pPr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just" defTabSz="2068893" eaLnBrk="1" hangingPunct="1">
              <a:spcBef>
                <a:spcPct val="20000"/>
              </a:spcBef>
              <a:defRPr/>
            </a:pPr>
            <a:r>
              <a:rPr lang="en-GB" sz="2800" b="1" dirty="0">
                <a:solidFill>
                  <a:srgbClr val="E75177"/>
                </a:solidFill>
                <a:latin typeface="Arial" charset="0"/>
              </a:rPr>
              <a:t>Introduction</a:t>
            </a:r>
          </a:p>
          <a:p>
            <a:pPr algn="just" defTabSz="2068893" eaLnBrk="1" hangingPunct="1">
              <a:spcBef>
                <a:spcPct val="20000"/>
              </a:spcBef>
              <a:defRPr/>
            </a:pPr>
            <a:r>
              <a:rPr lang="en-AU" sz="2100" dirty="0">
                <a:latin typeface="Arial" charset="0"/>
              </a:rPr>
              <a:t>First…</a:t>
            </a:r>
          </a:p>
          <a:p>
            <a:pPr algn="just" defTabSz="2068893" eaLnBrk="1" hangingPunct="1">
              <a:spcBef>
                <a:spcPct val="50000"/>
              </a:spcBef>
              <a:defRPr/>
            </a:pPr>
            <a:r>
              <a:rPr lang="en-AU" sz="2100" dirty="0">
                <a:latin typeface="Arial" charset="0"/>
              </a:rPr>
              <a:t>Check the specifications of size and orientation, before you start your poster </a:t>
            </a:r>
            <a:r>
              <a:rPr lang="en-AU" sz="2100" dirty="0" err="1">
                <a:latin typeface="Arial" charset="0"/>
              </a:rPr>
              <a:t>eg</a:t>
            </a:r>
            <a:r>
              <a:rPr lang="en-AU" sz="2100" dirty="0">
                <a:latin typeface="Arial" charset="0"/>
              </a:rPr>
              <a:t>. maximum poster size; landscape, portrait or square.</a:t>
            </a:r>
          </a:p>
          <a:p>
            <a:pPr algn="just" defTabSz="2068893" eaLnBrk="1" hangingPunct="1">
              <a:spcBef>
                <a:spcPct val="50000"/>
              </a:spcBef>
              <a:defRPr/>
            </a:pPr>
            <a:r>
              <a:rPr lang="en-AU" sz="2100" dirty="0" smtClean="0">
                <a:latin typeface="Arial" charset="0"/>
              </a:rPr>
              <a:t>The </a:t>
            </a:r>
            <a:r>
              <a:rPr lang="en-AU" sz="2100" dirty="0">
                <a:latin typeface="Arial" charset="0"/>
              </a:rPr>
              <a:t>page size of this poster template is A0 (84x119cm), portrait (vertical) format. Do not change this page size, you can scale-to-fit a smaller or larger size, when printing. </a:t>
            </a:r>
          </a:p>
          <a:p>
            <a:pPr algn="just" defTabSz="2068893" eaLnBrk="1" hangingPunct="1">
              <a:spcBef>
                <a:spcPct val="50000"/>
              </a:spcBef>
              <a:defRPr/>
            </a:pPr>
            <a:r>
              <a:rPr lang="en-AU" sz="2100" dirty="0">
                <a:latin typeface="Arial" charset="0"/>
              </a:rPr>
              <a:t>Bear in mind you do not need to fill up the whole space allocated. Do not make your poster bigger than necessary just to fill that given size.</a:t>
            </a:r>
            <a:endParaRPr lang="en-US" sz="2100" dirty="0">
              <a:latin typeface="Arial" charset="0"/>
            </a:endParaRPr>
          </a:p>
        </p:txBody>
      </p:sp>
      <p:sp>
        <p:nvSpPr>
          <p:cNvPr id="14349" name="Rectangle 70"/>
          <p:cNvSpPr>
            <a:spLocks noChangeArrowheads="1"/>
          </p:cNvSpPr>
          <p:nvPr/>
        </p:nvSpPr>
        <p:spPr bwMode="auto">
          <a:xfrm>
            <a:off x="7296150" y="14892338"/>
            <a:ext cx="4913313" cy="4070350"/>
          </a:xfrm>
          <a:prstGeom prst="rect">
            <a:avLst/>
          </a:prstGeom>
          <a:solidFill>
            <a:srgbClr val="EEEEE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9" tIns="45719" rIns="91439" bIns="45719" anchor="ctr"/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50" name="Text Box 71"/>
          <p:cNvSpPr txBox="1">
            <a:spLocks noChangeArrowheads="1"/>
          </p:cNvSpPr>
          <p:nvPr/>
        </p:nvSpPr>
        <p:spPr bwMode="auto">
          <a:xfrm>
            <a:off x="7296150" y="19118263"/>
            <a:ext cx="4913313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992" tIns="359992" rIns="359992" bIns="35999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1900" i="1">
                <a:latin typeface="Times New Roman" charset="0"/>
                <a:ea typeface="MS PGothic" charset="-128"/>
              </a:rPr>
              <a:t>Captions to be set in Times or Times New Roman or equivalent, italic, 18 to 24 points, to the length of the column in case a figure takes more than 2/3 of column width.</a:t>
            </a:r>
          </a:p>
        </p:txBody>
      </p:sp>
      <p:sp>
        <p:nvSpPr>
          <p:cNvPr id="14351" name="Rectangle 72"/>
          <p:cNvSpPr>
            <a:spLocks noChangeArrowheads="1"/>
          </p:cNvSpPr>
          <p:nvPr/>
        </p:nvSpPr>
        <p:spPr bwMode="auto">
          <a:xfrm>
            <a:off x="13754100" y="5656263"/>
            <a:ext cx="4064000" cy="5770562"/>
          </a:xfrm>
          <a:prstGeom prst="rect">
            <a:avLst/>
          </a:prstGeom>
          <a:solidFill>
            <a:srgbClr val="EEEEE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9" tIns="45719" rIns="91439" bIns="45719" anchor="ctr"/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52" name="Text Box 73"/>
          <p:cNvSpPr txBox="1">
            <a:spLocks noChangeArrowheads="1"/>
          </p:cNvSpPr>
          <p:nvPr/>
        </p:nvSpPr>
        <p:spPr bwMode="auto">
          <a:xfrm>
            <a:off x="18043525" y="5656263"/>
            <a:ext cx="66357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6" tIns="179996" rIns="179996" bIns="17999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900" i="1">
                <a:latin typeface="Times New Roman" charset="0"/>
                <a:ea typeface="MS PGothic" charset="-128"/>
              </a:rPr>
              <a:t>Captions to be set in Times or Times New Roman or equivalent, italic, between 18 and 24 points. Left aligned if it refers to a figure on its left. Caption starts right at the top edge of the picture (graph or photo).</a:t>
            </a:r>
          </a:p>
        </p:txBody>
      </p:sp>
      <p:sp>
        <p:nvSpPr>
          <p:cNvPr id="14353" name="Text Box 82"/>
          <p:cNvSpPr txBox="1">
            <a:spLocks noChangeArrowheads="1"/>
          </p:cNvSpPr>
          <p:nvPr/>
        </p:nvSpPr>
        <p:spPr bwMode="auto">
          <a:xfrm>
            <a:off x="18356263" y="8555038"/>
            <a:ext cx="3005137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6" tIns="179996" rIns="179996" bIns="17999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900" i="1">
                <a:latin typeface="Times New Roman" charset="0"/>
                <a:ea typeface="MS PGothic" charset="-128"/>
              </a:rPr>
              <a:t>Captions to be set in Times or Times New Roman or equivalent, italic, between 18 and 24 points. Right aligned if it refers to a figure on its right. Caption starts right at the top edge of the picture (graph or photo).</a:t>
            </a:r>
          </a:p>
        </p:txBody>
      </p:sp>
      <p:sp>
        <p:nvSpPr>
          <p:cNvPr id="14354" name="Rectangle 83"/>
          <p:cNvSpPr>
            <a:spLocks noChangeArrowheads="1"/>
          </p:cNvSpPr>
          <p:nvPr/>
        </p:nvSpPr>
        <p:spPr bwMode="auto">
          <a:xfrm>
            <a:off x="21564600" y="7232650"/>
            <a:ext cx="3479800" cy="4194175"/>
          </a:xfrm>
          <a:prstGeom prst="rect">
            <a:avLst/>
          </a:prstGeom>
          <a:solidFill>
            <a:srgbClr val="EEEEE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9" tIns="45719" rIns="91439" bIns="45719" anchor="ctr"/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55" name="Text Box 68"/>
          <p:cNvSpPr txBox="1">
            <a:spLocks noChangeArrowheads="1"/>
          </p:cNvSpPr>
          <p:nvPr/>
        </p:nvSpPr>
        <p:spPr bwMode="auto">
          <a:xfrm>
            <a:off x="13754100" y="16217900"/>
            <a:ext cx="76073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6" tIns="179996" rIns="179996" bIns="17999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900" i="1">
                <a:latin typeface="Times New Roman" charset="0"/>
                <a:ea typeface="MS PGothic" charset="-128"/>
              </a:rPr>
              <a:t>Captions to be set in Times or Times New Roman or equivalent, italic, between 18 and 24 points. Right aligned if it refers to a figure on its right. Caption starts right at the top edge of the picture (graph or photo).</a:t>
            </a:r>
          </a:p>
        </p:txBody>
      </p:sp>
      <p:sp>
        <p:nvSpPr>
          <p:cNvPr id="14356" name="Rectangle 69"/>
          <p:cNvSpPr>
            <a:spLocks noChangeArrowheads="1"/>
          </p:cNvSpPr>
          <p:nvPr/>
        </p:nvSpPr>
        <p:spPr bwMode="auto">
          <a:xfrm>
            <a:off x="21564600" y="16217900"/>
            <a:ext cx="3479800" cy="3340100"/>
          </a:xfrm>
          <a:prstGeom prst="rect">
            <a:avLst/>
          </a:prstGeom>
          <a:solidFill>
            <a:srgbClr val="EEEEE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9" tIns="45719" rIns="91439" bIns="45719" anchor="ctr"/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57" name="Rectangle 79"/>
          <p:cNvSpPr>
            <a:spLocks noChangeArrowheads="1"/>
          </p:cNvSpPr>
          <p:nvPr/>
        </p:nvSpPr>
        <p:spPr bwMode="auto">
          <a:xfrm>
            <a:off x="13754100" y="17576800"/>
            <a:ext cx="4064000" cy="3660775"/>
          </a:xfrm>
          <a:prstGeom prst="rect">
            <a:avLst/>
          </a:prstGeom>
          <a:solidFill>
            <a:srgbClr val="EEEEE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9" tIns="45719" rIns="91439" bIns="45719" anchor="ctr"/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58" name="Text Box 80"/>
          <p:cNvSpPr txBox="1">
            <a:spLocks noChangeArrowheads="1"/>
          </p:cNvSpPr>
          <p:nvPr/>
        </p:nvSpPr>
        <p:spPr bwMode="auto">
          <a:xfrm>
            <a:off x="18043525" y="19683413"/>
            <a:ext cx="700087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6" tIns="179996" rIns="179996" bIns="17999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900" i="1">
                <a:latin typeface="Times New Roman" charset="0"/>
                <a:ea typeface="MS PGothic" charset="-128"/>
              </a:rPr>
              <a:t>Captions to be set in Times or Times New Roman or equivalent, italic, between 18 and 24 points. Left aligned if it refers to a figure on its left. Caption starts right at the top edge of the picture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900" i="1">
                <a:latin typeface="Times New Roman" charset="0"/>
                <a:ea typeface="MS PGothic" charset="-128"/>
              </a:rPr>
              <a:t>(graph or photo).</a:t>
            </a:r>
          </a:p>
        </p:txBody>
      </p:sp>
      <p:sp>
        <p:nvSpPr>
          <p:cNvPr id="14359" name="Rectangle 77"/>
          <p:cNvSpPr>
            <a:spLocks noChangeArrowheads="1"/>
          </p:cNvSpPr>
          <p:nvPr/>
        </p:nvSpPr>
        <p:spPr bwMode="auto">
          <a:xfrm>
            <a:off x="26474738" y="8450263"/>
            <a:ext cx="8229600" cy="5037137"/>
          </a:xfrm>
          <a:prstGeom prst="rect">
            <a:avLst/>
          </a:prstGeom>
          <a:solidFill>
            <a:srgbClr val="EEEEE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9" tIns="45719" rIns="91439" bIns="45719" anchor="ctr"/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60" name="Text Box 78"/>
          <p:cNvSpPr txBox="1">
            <a:spLocks noChangeArrowheads="1"/>
          </p:cNvSpPr>
          <p:nvPr/>
        </p:nvSpPr>
        <p:spPr bwMode="auto">
          <a:xfrm>
            <a:off x="34934525" y="8407400"/>
            <a:ext cx="253047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992" tIns="359992" rIns="359992" bIns="35999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1900" i="1">
                <a:latin typeface="Times New Roman" charset="0"/>
                <a:ea typeface="MS PGothic" charset="-128"/>
              </a:rPr>
              <a:t>Captions to be set in Times or Times New Roman or equivalent, italic, 18 to 24 points, to the length of the column in case a figure takes more than 2/3 of column width.</a:t>
            </a:r>
          </a:p>
        </p:txBody>
      </p:sp>
      <p:pic>
        <p:nvPicPr>
          <p:cNvPr id="14361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6163" y="352425"/>
            <a:ext cx="2109787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0" y="4835525"/>
            <a:ext cx="38990588" cy="0"/>
          </a:xfrm>
          <a:prstGeom prst="line">
            <a:avLst/>
          </a:prstGeom>
          <a:ln w="254000">
            <a:solidFill>
              <a:srgbClr val="E751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62" y="645653"/>
            <a:ext cx="5354053" cy="531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Standaardthema.thmx</Template>
  <TotalTime>31</TotalTime>
  <Words>668</Words>
  <Application>Microsoft Macintosh PowerPoint</Application>
  <PresentationFormat>Custom</PresentationFormat>
  <Paragraphs>74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Monotype Sorts</vt:lpstr>
      <vt:lpstr>MS PGothic</vt:lpstr>
      <vt:lpstr>ＭＳ Ｐゴシック</vt:lpstr>
      <vt:lpstr>Times New Roman</vt:lpstr>
      <vt:lpstr>Wingdings</vt:lpstr>
      <vt:lpstr>Arial</vt:lpstr>
      <vt:lpstr>Standaardthema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2015-12-17T13:29:49Z</dcterms:created>
  <dcterms:modified xsi:type="dcterms:W3CDTF">2016-11-21T11:21:51Z</dcterms:modified>
</cp:coreProperties>
</file>